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907C3-820F-E96C-DFCE-8C187F8162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922FDB-7648-9E55-9275-838D4484E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71CC3-6846-CE15-C314-A22A4C6B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A8C5C9-9E0A-3143-1F39-85201E1F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C61508-4B48-CCF8-807D-01EE1E93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9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F629-EBB3-C88E-2BD9-31B80FAD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D2058A-6EDE-9DD2-1FD7-4D4E0C84B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1C7BAE-75A8-5CFF-18B6-9B5936C9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4537E-47CB-A244-6CA9-E1D4CFF0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A8F4FD-4063-15CE-FB9B-16592F6A9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9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413AB7-090B-7363-3683-CC1B18315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E27433-C082-3550-8868-15BD98102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5782F-BD4C-86FF-8030-A3E5839D1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89D68-32F8-7D27-672A-80D75BBD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6EF67D-E39F-321A-742D-92533B5F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1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02874-8203-C9A3-0823-D6B731211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80D75B-6044-533D-CB37-46F2D210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FAB53-89DE-04FE-E8FE-0E0B9CF4C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106C52-0447-07E7-F073-E56A4C9A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64C33-C453-5A6B-EFE8-3C43622B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5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58557-2BC2-FF9A-115C-9FCC506AD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6116EA-36BB-FC58-958B-E57D7999B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E1CAB1-22B8-0998-39FA-565E5F210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E0E377-9309-956A-D2B0-9278B8A4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1E388-F204-3D7E-4E06-730DC8E3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6C580-F080-DE6A-E30A-0E3B309B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720EB3-DEEB-1D28-4327-725E50FD8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690D5-EBCC-0E28-9BB3-252548995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E4A6BF-3263-727B-3907-441ADA0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BF5557-4F0F-7CD7-821D-0E3F1820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C0F4BB-9777-3EBB-3F4C-63A6DC767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939C4-C4A0-09FB-0CDB-28D56221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99E30-A893-58E3-A000-68A1CAF6B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BB823A-41AD-A295-E4D3-0EFBCE2FD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914A23-ECDC-AAE6-903F-04DF53F3E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1A077D-F1CF-B20F-7E38-ACE9084EB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6F5F47-6353-EAA2-F815-20B0E9CD5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DCD3E1-9D0A-49C5-FBE0-F915E01C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EF8281-277C-E2D9-C030-9C4CE5046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78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8B0B0-693C-11BB-F834-2C0A6AD41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71BD94-F218-4544-0442-3712EB08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B7B733-E3F1-B025-6432-6B634A97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6353AA1-F3C3-AA02-9A0B-69BD896B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80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CE7F1-DB8E-7BF5-4124-6EE4D4FD2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6C360F-C904-698C-1EAA-D18C39E92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85E1A-FD5E-45B6-93C1-14575F4B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8D7C0-077C-3889-EEAB-F83326175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D2414-A813-862A-5A26-D3AD2C71C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143704-45D5-45F1-01CF-E0097B57D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EBED30-BA06-35BB-3A62-90429E2B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AFF222-A009-8437-4F17-BC94C0F50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ED633F-BF9D-A28E-BE96-725734DE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38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8A3B1-EA8B-2697-42A6-F615D0EF4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E26844-29F4-777E-869C-46C6389B75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AA999C-CF69-4ADD-8D74-FF4705A24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6CEC80-1F5F-3B71-258D-97A5E5E49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2BC428-DAF6-4B53-9E67-05D01A75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27B09D-A17F-D2AD-2B41-92B1AD9E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46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85002-562F-B8D7-9C7C-EFE82DDF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11900C-C1CE-5AC8-4F9D-8039122DD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D40AC3-11BE-FA06-8EA9-C6EB2FD3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CFF3-E3A7-F744-9F61-33FABB9893E9}" type="datetimeFigureOut">
              <a:rPr lang="ru-RU" smtClean="0"/>
              <a:t>04.12.2023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63E874-4B1E-56EB-BB58-32261A0B2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98CCE0-332F-AAEF-7306-6939C48AD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79EB-48CB-5C44-9826-8644EC19F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9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67F13-CE93-B91D-7700-45506E83C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70EEC3-6115-55D4-1E18-99660CD14BB4}"/>
              </a:ext>
            </a:extLst>
          </p:cNvPr>
          <p:cNvSpPr txBox="1"/>
          <p:nvPr/>
        </p:nvSpPr>
        <p:spPr>
          <a:xfrm>
            <a:off x="735106" y="417871"/>
            <a:ext cx="6759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600" b="1" dirty="0">
                <a:solidFill>
                  <a:srgbClr val="FF0000"/>
                </a:solidFill>
              </a:rPr>
              <a:t>Новогодняя сказка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691D9-1045-6185-F35A-9E0F592E09BE}"/>
              </a:ext>
            </a:extLst>
          </p:cNvPr>
          <p:cNvSpPr txBox="1"/>
          <p:nvPr/>
        </p:nvSpPr>
        <p:spPr>
          <a:xfrm>
            <a:off x="6580092" y="5423647"/>
            <a:ext cx="6203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9600" b="1" dirty="0">
                <a:solidFill>
                  <a:srgbClr val="FF0000"/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1978946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45B252-ECDE-4B2E-CCDD-A69703857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75129F-1825-38DC-B4B8-DC6CD05A9DCA}"/>
              </a:ext>
            </a:extLst>
          </p:cNvPr>
          <p:cNvSpPr txBox="1"/>
          <p:nvPr/>
        </p:nvSpPr>
        <p:spPr>
          <a:xfrm>
            <a:off x="0" y="0"/>
            <a:ext cx="65980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Дед Мороз и Снегурочка поспешили вглубь леса. Идут они, а тут в дали сидит какое-то существо. Дед Мороз сразу догадался, что это прилетел Дракон, чтобы уже начать властвовать.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899B1B-76C6-9B70-1533-95AC49A2B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19" y="261221"/>
            <a:ext cx="4930587" cy="62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78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61503-20AA-A7E8-A2A8-395FAAEFE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16085-A462-862F-A94E-D9C8C4142E6D}"/>
              </a:ext>
            </a:extLst>
          </p:cNvPr>
          <p:cNvSpPr txBox="1"/>
          <p:nvPr/>
        </p:nvSpPr>
        <p:spPr>
          <a:xfrm>
            <a:off x="672352" y="117693"/>
            <a:ext cx="886609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Как только Дракон увидел Деда Мороза и Снегурочку, он сразу полетел к ним. </a:t>
            </a:r>
            <a:br>
              <a:rPr lang="ru-RU" sz="4800" b="1" dirty="0"/>
            </a:br>
            <a:r>
              <a:rPr lang="ru-RU" sz="4800" b="1" dirty="0"/>
              <a:t>Дед Мороз начал приветствовать Дракона, и говорить ему, чтобы он ждал до утра, ведь утром на поляну должен прискакать Кролик, который передаст власть.</a:t>
            </a:r>
          </a:p>
        </p:txBody>
      </p:sp>
    </p:spTree>
    <p:extLst>
      <p:ext uri="{BB962C8B-B14F-4D97-AF65-F5344CB8AC3E}">
        <p14:creationId xmlns:p14="http://schemas.microsoft.com/office/powerpoint/2010/main" val="26152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B9134-8313-D8EF-AA3D-DD5753660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649B9-04E8-6109-C1F4-A9F0CF9E534E}"/>
              </a:ext>
            </a:extLst>
          </p:cNvPr>
          <p:cNvSpPr txBox="1"/>
          <p:nvPr/>
        </p:nvSpPr>
        <p:spPr>
          <a:xfrm>
            <a:off x="322729" y="797510"/>
            <a:ext cx="40699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Наступило утро. Наши герои отправились в лес, где их уже ждал Кролик.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95E20F-3306-8295-8EC1-30795A14E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24" y="1142999"/>
            <a:ext cx="720164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891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37ECF5-5290-466F-D845-22CE46B99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0940D-1EB4-7B2C-680D-FE3E11D78257}"/>
              </a:ext>
            </a:extLst>
          </p:cNvPr>
          <p:cNvSpPr txBox="1"/>
          <p:nvPr/>
        </p:nvSpPr>
        <p:spPr>
          <a:xfrm>
            <a:off x="179293" y="0"/>
            <a:ext cx="61318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Дед Мороз, Снегурочка и Дракон начали приветствовать Кролика. Целый день герои решили провести вместе, да ещё и созвать всех лесных зверей.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76C6BA-75A9-8BA1-38DA-677E1CF15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6" y="266373"/>
            <a:ext cx="5192348" cy="624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2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B1BBD1-98FC-539C-F351-9BCCD69F7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3A24FC-7FA1-876B-0EBC-C8ABC41BA710}"/>
              </a:ext>
            </a:extLst>
          </p:cNvPr>
          <p:cNvSpPr txBox="1"/>
          <p:nvPr/>
        </p:nvSpPr>
        <p:spPr>
          <a:xfrm>
            <a:off x="5181600" y="251908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5AC21-8121-9805-C41F-EA85CB344ED7}"/>
              </a:ext>
            </a:extLst>
          </p:cNvPr>
          <p:cNvSpPr txBox="1"/>
          <p:nvPr/>
        </p:nvSpPr>
        <p:spPr>
          <a:xfrm>
            <a:off x="5181600" y="251908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CD754-3ADC-D530-B7F4-DB5B2F373466}"/>
              </a:ext>
            </a:extLst>
          </p:cNvPr>
          <p:cNvSpPr txBox="1"/>
          <p:nvPr/>
        </p:nvSpPr>
        <p:spPr>
          <a:xfrm>
            <a:off x="1658470" y="948131"/>
            <a:ext cx="88750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Весь день герои обсуждали как прошёл год. Были и печальные истории, были и смешные. </a:t>
            </a:r>
            <a:br>
              <a:rPr lang="ru-RU" sz="4800" b="1" dirty="0"/>
            </a:br>
            <a:r>
              <a:rPr lang="ru-RU" sz="4800" b="1" dirty="0"/>
              <a:t>Незаметно для всех, день подходил к концу. Все поняли, что Кролику пора отдавать власть Дракону.</a:t>
            </a:r>
          </a:p>
        </p:txBody>
      </p:sp>
    </p:spTree>
    <p:extLst>
      <p:ext uri="{BB962C8B-B14F-4D97-AF65-F5344CB8AC3E}">
        <p14:creationId xmlns:p14="http://schemas.microsoft.com/office/powerpoint/2010/main" val="278117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A5C23A-45A6-FD86-9921-F2C22E6E6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F634E5-0688-61E4-D271-D36F01A48C45}"/>
              </a:ext>
            </a:extLst>
          </p:cNvPr>
          <p:cNvSpPr txBox="1"/>
          <p:nvPr/>
        </p:nvSpPr>
        <p:spPr>
          <a:xfrm>
            <a:off x="466164" y="461351"/>
            <a:ext cx="1082936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Дракон и Кролик стали возле ёлочки. Кролик выставил лапки, и направил их на Дракона. Какой-то голубой огонёк вышел из его лап, а после он полетел к Дракону. Как только огонёк растворился в Драконе, везде начали взрываться хлопушки, на небе начали появляться разноцветные огоньки от салютов, а вокруг все кричали: "С новым годом!"</a:t>
            </a:r>
          </a:p>
        </p:txBody>
      </p:sp>
    </p:spTree>
    <p:extLst>
      <p:ext uri="{BB962C8B-B14F-4D97-AF65-F5344CB8AC3E}">
        <p14:creationId xmlns:p14="http://schemas.microsoft.com/office/powerpoint/2010/main" val="3954563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76D2E3-606F-89DD-F1F4-E244EECD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39055-B394-A64F-1933-CF23D936EE18}"/>
              </a:ext>
            </a:extLst>
          </p:cNvPr>
          <p:cNvSpPr txBox="1"/>
          <p:nvPr/>
        </p:nvSpPr>
        <p:spPr>
          <a:xfrm>
            <a:off x="358588" y="0"/>
            <a:ext cx="51278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Вот таким чудесным образом прошла передача власти от Кролика к Дракону. Так и наступил 2024 год. С новым годом!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657D0-4B2E-9622-6A97-5CE003F6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988" y="0"/>
            <a:ext cx="54864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61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16011E-EB0E-6CE2-BE19-044D424DF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07EC6-75A7-DA01-BADE-155B8ABD81D2}"/>
              </a:ext>
            </a:extLst>
          </p:cNvPr>
          <p:cNvSpPr txBox="1"/>
          <p:nvPr/>
        </p:nvSpPr>
        <p:spPr>
          <a:xfrm>
            <a:off x="380949" y="58845"/>
            <a:ext cx="490379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Жили-были дед Мороз и его помощница Снегурочка. Они жили в лесу, где каждый год происходили удивительные события.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868382-82EF-38A5-AB04-03B1E5FFB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231" y="335845"/>
            <a:ext cx="4903798" cy="618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54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A61B54-D27F-9856-0783-94ED11B9E7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46E130-2484-7192-A08E-C6B02AAF68B7}"/>
              </a:ext>
            </a:extLst>
          </p:cNvPr>
          <p:cNvSpPr txBox="1"/>
          <p:nvPr/>
        </p:nvSpPr>
        <p:spPr>
          <a:xfrm>
            <a:off x="519952" y="428178"/>
            <a:ext cx="62932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Когда наступал Новый год, дед Мороз и Снегурочка отправлялись в деревни и города, чтобы поздравить детей и взрослых с этим праздником.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D9A716-7773-A743-4B9D-78B2A4786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129" y="291489"/>
            <a:ext cx="4016189" cy="61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8952CD-7DFA-9AC8-3605-370B4212F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0FC28A-6265-E0EF-F319-CF88079B8012}"/>
              </a:ext>
            </a:extLst>
          </p:cNvPr>
          <p:cNvSpPr txBox="1"/>
          <p:nvPr/>
        </p:nvSpPr>
        <p:spPr>
          <a:xfrm>
            <a:off x="430304" y="428178"/>
            <a:ext cx="62215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Они ехали на санях, украшенных золотыми звездами, и раздавали подарки. Дети с радостью принимали их и устраивали настоящие праздники.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A4F631-E203-0B19-52DC-30B6CE0D2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16" y="317182"/>
            <a:ext cx="4840941" cy="622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1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0975F5-5538-3870-FF7A-C1E93152E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42847F-130B-583F-0BC3-FC8FCB9EA68A}"/>
              </a:ext>
            </a:extLst>
          </p:cNvPr>
          <p:cNvSpPr txBox="1"/>
          <p:nvPr/>
        </p:nvSpPr>
        <p:spPr>
          <a:xfrm>
            <a:off x="0" y="0"/>
            <a:ext cx="668767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Дело близилось к новому году. Дед Мороз как всегда готовил подарки для всех ребят, которые хорошо вели себя в этом году. Список у деда Мороза был не маленький, ведь послушных детей было много.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8A11AE-A210-814D-D9BB-7B22B8214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4" y="551905"/>
            <a:ext cx="4966446" cy="575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9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099965-21E5-0768-B606-8134FF32A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BBA63D-1239-2589-43B0-CFEDB7F52A19}"/>
              </a:ext>
            </a:extLst>
          </p:cNvPr>
          <p:cNvSpPr txBox="1"/>
          <p:nvPr/>
        </p:nvSpPr>
        <p:spPr>
          <a:xfrm>
            <a:off x="71718" y="0"/>
            <a:ext cx="68669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После того, как дед Мороз сделал все подарки, он отправился в лес, чтобы украсить всё вокруг.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C1D00-AE12-B57C-973B-FD9A44D59356}"/>
              </a:ext>
            </a:extLst>
          </p:cNvPr>
          <p:cNvSpPr txBox="1"/>
          <p:nvPr/>
        </p:nvSpPr>
        <p:spPr>
          <a:xfrm>
            <a:off x="0" y="3090446"/>
            <a:ext cx="74048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400" b="1" dirty="0"/>
              <a:t>Только он ударит посохом по земле, как тут же на ёлочках появляются украшения и блестящие огоньки, которые так и радуют глаз.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77887F-233A-9470-7F98-6EAF8A54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06" y="144839"/>
            <a:ext cx="3801035" cy="656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49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3C5550-3979-A691-BFAF-2CE003FC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77EF5F-9930-4C81-9D78-AC9F838F40D3}"/>
              </a:ext>
            </a:extLst>
          </p:cNvPr>
          <p:cNvSpPr txBox="1"/>
          <p:nvPr/>
        </p:nvSpPr>
        <p:spPr>
          <a:xfrm>
            <a:off x="251010" y="14599"/>
            <a:ext cx="720762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Всё вокруг было в украшениях. Дед Мороз понял, что теперь он может отправляться в свою избу на опушке леса. Он уселся в свои сани, и через некоторое время оказался возле избы.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D07843-13F7-E962-939C-C591060C3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34" y="381000"/>
            <a:ext cx="4482356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694763-F0CD-2E75-5346-F43B2AB89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24F750-3EE7-7294-69E6-973A085C392E}"/>
              </a:ext>
            </a:extLst>
          </p:cNvPr>
          <p:cNvSpPr txBox="1"/>
          <p:nvPr/>
        </p:nvSpPr>
        <p:spPr>
          <a:xfrm>
            <a:off x="179296" y="233084"/>
            <a:ext cx="11152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Только дед Мороз лёг спать, как вдруг почувствовал, что трясётся земля, а вокруг избы кто-то кружит.</a:t>
            </a:r>
            <a:br>
              <a:rPr lang="ru-RU" sz="4800" b="1" dirty="0"/>
            </a:br>
            <a:r>
              <a:rPr lang="ru-RU" sz="4800" b="1" dirty="0"/>
              <a:t>Снегурочка немного испугалась, ведь она не догадывалась что происходит.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A5AA9F-AD6D-0F92-4751-D824B5082408}"/>
              </a:ext>
            </a:extLst>
          </p:cNvPr>
          <p:cNvSpPr txBox="1"/>
          <p:nvPr/>
        </p:nvSpPr>
        <p:spPr>
          <a:xfrm>
            <a:off x="179296" y="4316592"/>
            <a:ext cx="9959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Дед Мороз начал её успокаивать. Он велел ей одеть шубу, и идти вместе с ним на улицу.</a:t>
            </a:r>
          </a:p>
        </p:txBody>
      </p:sp>
    </p:spTree>
    <p:extLst>
      <p:ext uri="{BB962C8B-B14F-4D97-AF65-F5344CB8AC3E}">
        <p14:creationId xmlns:p14="http://schemas.microsoft.com/office/powerpoint/2010/main" val="3165642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0DE652-E605-642F-E017-E3986EC4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1A2C9-4172-F2FF-9986-04DCC8EDD4B1}"/>
              </a:ext>
            </a:extLst>
          </p:cNvPr>
          <p:cNvSpPr txBox="1"/>
          <p:nvPr/>
        </p:nvSpPr>
        <p:spPr>
          <a:xfrm>
            <a:off x="340658" y="428178"/>
            <a:ext cx="597049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4800" b="1" dirty="0"/>
              <a:t>Когда дед Мороз и Снегурочка вышли из избы, на улице больше ничего не происходило. Тогда они решили всё же узнать кто это всё делал.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71DD64-017D-A65D-812F-5AD09E983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36" y="818309"/>
            <a:ext cx="5307106" cy="561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7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annaselitskaya008@gmail.com</dc:creator>
  <cp:lastModifiedBy>Екатерина Апацкая</cp:lastModifiedBy>
  <cp:revision>4</cp:revision>
  <dcterms:created xsi:type="dcterms:W3CDTF">2023-12-02T16:40:45Z</dcterms:created>
  <dcterms:modified xsi:type="dcterms:W3CDTF">2023-12-04T06:43:11Z</dcterms:modified>
</cp:coreProperties>
</file>